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324-4A9C-41E8-A002-0731255EB0FC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14F9-242E-4B1D-951E-2B171D7D4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06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324-4A9C-41E8-A002-0731255EB0FC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14F9-242E-4B1D-951E-2B171D7D4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50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324-4A9C-41E8-A002-0731255EB0FC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14F9-242E-4B1D-951E-2B171D7D4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50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324-4A9C-41E8-A002-0731255EB0FC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14F9-242E-4B1D-951E-2B171D7D4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45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324-4A9C-41E8-A002-0731255EB0FC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14F9-242E-4B1D-951E-2B171D7D4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5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324-4A9C-41E8-A002-0731255EB0FC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14F9-242E-4B1D-951E-2B171D7D4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14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324-4A9C-41E8-A002-0731255EB0FC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14F9-242E-4B1D-951E-2B171D7D4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67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324-4A9C-41E8-A002-0731255EB0FC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14F9-242E-4B1D-951E-2B171D7D4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81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324-4A9C-41E8-A002-0731255EB0FC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14F9-242E-4B1D-951E-2B171D7D4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26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324-4A9C-41E8-A002-0731255EB0FC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14F9-242E-4B1D-951E-2B171D7D4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34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324-4A9C-41E8-A002-0731255EB0FC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14F9-242E-4B1D-951E-2B171D7D4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65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9F324-4A9C-41E8-A002-0731255EB0FC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4F9-242E-4B1D-951E-2B171D7D4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90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03031" y="3631842"/>
            <a:ext cx="11977352" cy="2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26972" y="-66496"/>
            <a:ext cx="9736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Plains Indians way of life</a:t>
            </a:r>
            <a:r>
              <a:rPr lang="en-GB" sz="2800" dirty="0" smtClean="0">
                <a:latin typeface="Comic Sans MS" panose="030F0702030302020204" pitchFamily="66" charset="0"/>
              </a:rPr>
              <a:t>: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55805" y="967065"/>
            <a:ext cx="21003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Early </a:t>
            </a:r>
            <a:r>
              <a:rPr lang="en-GB" sz="2000" b="1" dirty="0" smtClean="0"/>
              <a:t>1830s</a:t>
            </a:r>
            <a:r>
              <a:rPr lang="en-GB" sz="2000" dirty="0" smtClean="0"/>
              <a:t>: many tribes on the Plains. Sioux largest tribe. Tribes split into sub-tribes and bands.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94359" y="3631841"/>
            <a:ext cx="164220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1849</a:t>
            </a:r>
            <a:r>
              <a:rPr lang="en-GB" sz="2000" dirty="0" smtClean="0"/>
              <a:t> Gold Rush- negative impact on Indians, some killed, moved off their land, led to Fort Laramie Treaty, 1851.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370123" y="1302491"/>
            <a:ext cx="25586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Homestead Act, </a:t>
            </a:r>
            <a:r>
              <a:rPr lang="en-GB" sz="2400" b="1" dirty="0" smtClean="0"/>
              <a:t>1862</a:t>
            </a:r>
            <a:r>
              <a:rPr lang="en-GB" sz="2400" dirty="0" smtClean="0"/>
              <a:t>- whites settlers brought disease and new towns; opposite of their way of life.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042513" y="1056270"/>
            <a:ext cx="20477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1880s</a:t>
            </a:r>
            <a:r>
              <a:rPr lang="en-GB" sz="2000" dirty="0" smtClean="0"/>
              <a:t>- 4.5 million cattle, this had a negative impact on buffalo which affected Indian way of life. Some Indians become cowboys.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478564" y="3631841"/>
            <a:ext cx="18019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1862-68: </a:t>
            </a:r>
            <a:r>
              <a:rPr lang="en-GB" sz="2000" dirty="0" smtClean="0"/>
              <a:t>The Indian Wars; Little Crow’s War, 1862, </a:t>
            </a:r>
            <a:r>
              <a:rPr lang="en-GB" sz="2000" dirty="0" err="1" smtClean="0"/>
              <a:t>Sandcreek</a:t>
            </a:r>
            <a:r>
              <a:rPr lang="en-GB" sz="2000" dirty="0" smtClean="0"/>
              <a:t> Massacre, 1864 and Red Cloud’s War, 1868</a:t>
            </a:r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739693" y="1103055"/>
            <a:ext cx="23917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1868</a:t>
            </a:r>
            <a:r>
              <a:rPr lang="en-GB" sz="2000" dirty="0" smtClean="0"/>
              <a:t>- Second Fort Laramie Treaty (Great Sioux Reservation established, included Black Hills). </a:t>
            </a:r>
            <a:r>
              <a:rPr lang="en-GB" sz="2000" dirty="0"/>
              <a:t>S</a:t>
            </a:r>
            <a:r>
              <a:rPr lang="en-GB" sz="2000" dirty="0" smtClean="0"/>
              <a:t>till </a:t>
            </a:r>
            <a:r>
              <a:rPr lang="en-GB" sz="2000" i="1" dirty="0" smtClean="0"/>
              <a:t>some</a:t>
            </a:r>
            <a:r>
              <a:rPr lang="en-GB" sz="2000" dirty="0" smtClean="0"/>
              <a:t> negotiation with Indians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315977" y="3811488"/>
            <a:ext cx="20044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               By </a:t>
            </a:r>
            <a:r>
              <a:rPr lang="en-GB" sz="2000" b="1" dirty="0" smtClean="0"/>
              <a:t>1890</a:t>
            </a:r>
            <a:r>
              <a:rPr lang="en-GB" sz="2000" dirty="0" smtClean="0"/>
              <a:t>- destruction of Indian way of life; extermination of the buffalo and reservations became smaller; ‘assimilate or die’</a:t>
            </a:r>
            <a:endParaRPr lang="en-GB" sz="20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03031" y="3174107"/>
            <a:ext cx="0" cy="457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080383" y="3657600"/>
            <a:ext cx="0" cy="300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01310" y="3657600"/>
            <a:ext cx="26540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1876: </a:t>
            </a:r>
            <a:r>
              <a:rPr lang="en-GB" sz="2000" dirty="0" smtClean="0"/>
              <a:t>Battle of Little Bighorn- Custer and his 200 men killed. Public opinion turned against the NA’s. NA’s had to stay on reservations, previous treaties ignored, military control of NA’s maintained.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6652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03031" y="3631842"/>
            <a:ext cx="11977352" cy="2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26972" y="-66496"/>
            <a:ext cx="9736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Migration and settlement</a:t>
            </a:r>
            <a:r>
              <a:rPr lang="en-GB" sz="2800" dirty="0" smtClean="0">
                <a:latin typeface="Comic Sans MS" panose="030F0702030302020204" pitchFamily="66" charset="0"/>
              </a:rPr>
              <a:t>: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8726" y="706710"/>
            <a:ext cx="18577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1824</a:t>
            </a:r>
            <a:r>
              <a:rPr lang="en-GB" sz="2000" dirty="0" smtClean="0"/>
              <a:t>- Jed Smith discovers a path through the Rockies to the West; the Oregon Trail. Publicises this in 1825.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150749" y="506523"/>
            <a:ext cx="242254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In </a:t>
            </a:r>
            <a:r>
              <a:rPr lang="en-GB" sz="2000" b="1" dirty="0" smtClean="0"/>
              <a:t>1836</a:t>
            </a:r>
            <a:r>
              <a:rPr lang="en-GB" sz="2000" dirty="0" smtClean="0"/>
              <a:t> the first covered wagon was used to cross the Oregon Trail to reach the West. Numbers increased in early 1840s, with the ‘Great Emigration’ led by Marcus Whitman in 1843.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911738" y="3604565"/>
            <a:ext cx="17277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1837</a:t>
            </a:r>
            <a:r>
              <a:rPr lang="en-GB" sz="2400" dirty="0" smtClean="0"/>
              <a:t>- Economic depression in the East, the West offered a new life.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329098" y="3665129"/>
            <a:ext cx="177837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1849</a:t>
            </a:r>
            <a:r>
              <a:rPr lang="en-GB" sz="2000" dirty="0" smtClean="0"/>
              <a:t>- Gold Rush; huge numbers descend on California to ‘strike it rich’. ‘</a:t>
            </a:r>
            <a:r>
              <a:rPr lang="en-GB" sz="2000" i="1" dirty="0" smtClean="0"/>
              <a:t>Forty-niners</a:t>
            </a:r>
            <a:r>
              <a:rPr lang="en-GB" sz="2000" dirty="0" smtClean="0"/>
              <a:t>’ migration, new settlements are built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23342" y="3644721"/>
            <a:ext cx="18875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1846- </a:t>
            </a:r>
            <a:r>
              <a:rPr lang="en-GB" sz="2000" dirty="0" smtClean="0"/>
              <a:t>the Donner Party disaster. </a:t>
            </a:r>
            <a:r>
              <a:rPr lang="en-GB" sz="2000" dirty="0"/>
              <a:t> </a:t>
            </a:r>
            <a:r>
              <a:rPr lang="en-GB" sz="2000" dirty="0" smtClean="0"/>
              <a:t>Group turned to cannibalism, only half had survived by Feb 1847.</a:t>
            </a:r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260646" y="506523"/>
            <a:ext cx="178371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1847- </a:t>
            </a:r>
            <a:r>
              <a:rPr lang="en-GB" sz="2000" dirty="0" smtClean="0"/>
              <a:t>Brigham Young decides the Mormons should move West to the Great Salt Lake valley- establish a successful community.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8692888" y="3631841"/>
            <a:ext cx="171986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1862</a:t>
            </a:r>
            <a:r>
              <a:rPr lang="en-GB" dirty="0" smtClean="0"/>
              <a:t>- </a:t>
            </a:r>
            <a:r>
              <a:rPr lang="en-GB" b="1" dirty="0" smtClean="0"/>
              <a:t>Homestead Act</a:t>
            </a:r>
            <a:r>
              <a:rPr lang="en-GB" dirty="0" smtClean="0"/>
              <a:t>, encourages settlement in the West (160 acres of land for 10$ to register claim). Anyone could claim land, except NA’s.</a:t>
            </a:r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03031" y="3174107"/>
            <a:ext cx="0" cy="457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2067504" y="3627884"/>
            <a:ext cx="0" cy="457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732842" y="1665573"/>
            <a:ext cx="15811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1850s- </a:t>
            </a:r>
            <a:r>
              <a:rPr lang="en-GB" sz="2400" dirty="0" smtClean="0"/>
              <a:t>settlement on the Plains begins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0002438" y="2045406"/>
            <a:ext cx="20053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1869</a:t>
            </a:r>
            <a:r>
              <a:rPr lang="en-GB" sz="2000" dirty="0" smtClean="0"/>
              <a:t>- Transcontinental Railroad- encourages migration</a:t>
            </a:r>
            <a:endParaRPr lang="en-GB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1004461" y="4079181"/>
            <a:ext cx="15690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1879</a:t>
            </a:r>
            <a:r>
              <a:rPr lang="en-GB" sz="2000" dirty="0" smtClean="0"/>
              <a:t>- The </a:t>
            </a:r>
            <a:r>
              <a:rPr lang="en-GB" sz="2000" dirty="0" err="1" smtClean="0"/>
              <a:t>Exoduster</a:t>
            </a:r>
            <a:r>
              <a:rPr lang="en-GB" sz="2000" dirty="0" smtClean="0"/>
              <a:t> Movement, </a:t>
            </a:r>
          </a:p>
          <a:p>
            <a:r>
              <a:rPr lang="en-GB" sz="2000" b="1" dirty="0" smtClean="0"/>
              <a:t>1893</a:t>
            </a:r>
            <a:r>
              <a:rPr lang="en-GB" sz="2000" dirty="0" smtClean="0"/>
              <a:t>- Oklahoma Land Rush`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3574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03031" y="3631842"/>
            <a:ext cx="11977352" cy="2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26972" y="-66496"/>
            <a:ext cx="9736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Government policy towards Indians</a:t>
            </a:r>
            <a:r>
              <a:rPr lang="en-GB" sz="2800" dirty="0" smtClean="0">
                <a:latin typeface="Comic Sans MS" panose="030F0702030302020204" pitchFamily="66" charset="0"/>
              </a:rPr>
              <a:t>: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4346" y="337542"/>
            <a:ext cx="17375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1830</a:t>
            </a:r>
            <a:r>
              <a:rPr lang="en-GB" sz="2000" dirty="0" smtClean="0"/>
              <a:t>- Indian Removal Act (forced Indians to move west of Mississippi River; ‘trail of tears’ thousands died.)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017431" y="3631841"/>
            <a:ext cx="17599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1834- </a:t>
            </a:r>
            <a:r>
              <a:rPr lang="en-GB" sz="2400" dirty="0" smtClean="0"/>
              <a:t>Indian trade and Intercourse Act (Permanent Indian Frontier set up)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983205" y="610612"/>
            <a:ext cx="18363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1840s</a:t>
            </a:r>
            <a:r>
              <a:rPr lang="en-GB" sz="2400" dirty="0" smtClean="0"/>
              <a:t>- US gains more territory after victory in war with Mexico (gains Texas and Oregon)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340271" y="3657600"/>
            <a:ext cx="1722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1887-</a:t>
            </a:r>
            <a:r>
              <a:rPr lang="en-GB" sz="2400" dirty="0" smtClean="0"/>
              <a:t> the Dawes Act; aimed to end the reservation system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264512" y="3631841"/>
            <a:ext cx="18235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1851</a:t>
            </a:r>
            <a:r>
              <a:rPr lang="en-GB" sz="2000" dirty="0" smtClean="0"/>
              <a:t>- Indian Appropriations Act, </a:t>
            </a:r>
            <a:r>
              <a:rPr lang="en-GB" sz="2000" dirty="0" err="1" smtClean="0"/>
              <a:t>govt</a:t>
            </a:r>
            <a:r>
              <a:rPr lang="en-GB" sz="2000" dirty="0" smtClean="0"/>
              <a:t> set up reservations in Indian territory, these were controlled by the govt.</a:t>
            </a:r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264512" y="795278"/>
            <a:ext cx="14424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1851-</a:t>
            </a:r>
            <a:r>
              <a:rPr lang="en-GB" sz="2000" dirty="0" smtClean="0"/>
              <a:t> Fort Laramie Treaty; to address the tension and conflict between whites and Indians.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766469" y="874187"/>
            <a:ext cx="15041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1890</a:t>
            </a:r>
            <a:r>
              <a:rPr lang="en-GB" sz="2000" dirty="0" smtClean="0"/>
              <a:t>- closure of the Indian Frontier, the USA now had control of all land in the West</a:t>
            </a:r>
            <a:endParaRPr lang="en-GB" sz="20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03031" y="3174107"/>
            <a:ext cx="0" cy="457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2080383" y="3199864"/>
            <a:ext cx="0" cy="457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45224" y="702945"/>
            <a:ext cx="21829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1868- </a:t>
            </a:r>
            <a:r>
              <a:rPr lang="en-GB" sz="2400" dirty="0" smtClean="0"/>
              <a:t>President Grant’s Peace Policy (aimed to improve the reservation system, Indians had little choice</a:t>
            </a:r>
            <a:r>
              <a:rPr lang="en-GB" sz="2400" b="1" dirty="0" smtClean="0"/>
              <a:t>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3974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03031" y="3631842"/>
            <a:ext cx="11977352" cy="2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26972" y="-66496"/>
            <a:ext cx="9736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Development of the cattle industry</a:t>
            </a:r>
            <a:r>
              <a:rPr lang="en-GB" sz="2800" dirty="0" smtClean="0">
                <a:latin typeface="Comic Sans MS" panose="030F0702030302020204" pitchFamily="66" charset="0"/>
              </a:rPr>
              <a:t>: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4406" y="3631841"/>
            <a:ext cx="215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1866</a:t>
            </a:r>
            <a:r>
              <a:rPr lang="en-GB" sz="2400" dirty="0" smtClean="0"/>
              <a:t>- first cattle drive set up by Charles Goodnight and Oliver Loving- ‘Goodnight-Loving Trail’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502525" y="597733"/>
            <a:ext cx="18820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1867</a:t>
            </a:r>
            <a:r>
              <a:rPr lang="en-GB" sz="2400" dirty="0" smtClean="0"/>
              <a:t>- first ‘Cowtown’, Abilene, set up. Cowboys now herd cattle on trails to these.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97950" y="3644721"/>
            <a:ext cx="16985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1870</a:t>
            </a:r>
            <a:r>
              <a:rPr lang="en-GB" sz="2000" dirty="0" smtClean="0"/>
              <a:t>- John W </a:t>
            </a:r>
            <a:r>
              <a:rPr lang="en-GB" sz="2000" dirty="0" err="1" smtClean="0"/>
              <a:t>Illiff</a:t>
            </a:r>
            <a:r>
              <a:rPr lang="en-GB" sz="2000" dirty="0" smtClean="0"/>
              <a:t> bought a ranch in Denver, used Homestead Act to claim over 16,000 acres of land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-20665" y="896703"/>
            <a:ext cx="12845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1865- </a:t>
            </a:r>
            <a:r>
              <a:rPr lang="en-GB" sz="2000" dirty="0" smtClean="0"/>
              <a:t>cowboys herd cattle on long trails up from Texas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618984" y="6358174"/>
            <a:ext cx="8727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1860s – 90s  Ongoing tension between Homesteaders and Ranchers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8507030" y="3616524"/>
            <a:ext cx="22614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1886-87- </a:t>
            </a:r>
            <a:r>
              <a:rPr lang="en-GB" sz="2400" dirty="0" smtClean="0"/>
              <a:t>the ‘Great Die Up’; freezing temps and deep snow, at least 15% of open range herds die</a:t>
            </a:r>
            <a:endParaRPr lang="en-GB" sz="24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03031" y="3174107"/>
            <a:ext cx="0" cy="457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2080383" y="3199864"/>
            <a:ext cx="0" cy="457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148552" y="418416"/>
            <a:ext cx="21684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1887 onwards- </a:t>
            </a:r>
            <a:r>
              <a:rPr lang="en-GB" sz="2000" dirty="0" smtClean="0"/>
              <a:t>end of open range ranching; smaller ranching became main type on the Plains. Cowboys now ‘riding the line’ (working on smaller ranches)</a:t>
            </a:r>
            <a:endParaRPr lang="en-GB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610069" y="1369755"/>
            <a:ext cx="202896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1870s- </a:t>
            </a:r>
            <a:r>
              <a:rPr lang="en-GB" sz="2800" dirty="0" smtClean="0"/>
              <a:t>cowboys work on the open range, ‘round-ups’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7275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03031" y="3909973"/>
            <a:ext cx="11632795" cy="52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99672" y="-68555"/>
            <a:ext cx="6624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Law and Order</a:t>
            </a:r>
            <a:r>
              <a:rPr lang="en-GB" sz="2800" dirty="0" smtClean="0">
                <a:latin typeface="Comic Sans MS" panose="030F0702030302020204" pitchFamily="66" charset="0"/>
              </a:rPr>
              <a:t>: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00398" y="3962416"/>
            <a:ext cx="20036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1866-1876- </a:t>
            </a:r>
            <a:r>
              <a:rPr lang="en-GB" sz="2000" dirty="0" smtClean="0"/>
              <a:t>famous bank robbery gang; ‘James-Younger gang’ robbed a number of banks and stage coaches.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520759" y="3962416"/>
            <a:ext cx="16797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1876</a:t>
            </a:r>
            <a:r>
              <a:rPr lang="en-GB" sz="2000" dirty="0" smtClean="0"/>
              <a:t>- bank raid goes wrong for James-Younger gang, two gang members killed.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10056" y="3880111"/>
            <a:ext cx="14669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1861-65-</a:t>
            </a:r>
            <a:r>
              <a:rPr lang="en-GB" sz="2000" dirty="0" smtClean="0"/>
              <a:t> Civil war; added to lawlessness due to deserters and ex-soldiers move West.</a:t>
            </a:r>
            <a:endParaRPr lang="en-GB" sz="20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03031" y="3452237"/>
            <a:ext cx="0" cy="457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1716974" y="3504680"/>
            <a:ext cx="0" cy="457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679886"/>
            <a:ext cx="22770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1858</a:t>
            </a:r>
            <a:r>
              <a:rPr lang="en-GB" sz="2000" dirty="0" smtClean="0"/>
              <a:t>- first Stage Coach (carrying lots of money) travelled from Missouri to California. Many stage coach robberies over the period.</a:t>
            </a:r>
            <a:endParaRPr lang="en-GB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2356434" y="1032720"/>
            <a:ext cx="19414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1866</a:t>
            </a:r>
            <a:r>
              <a:rPr lang="en-GB" sz="2000" dirty="0" smtClean="0"/>
              <a:t>- (Train robbery frequent between 1870-80). First train robbery in 1866, Reno brothers stole around $16,000</a:t>
            </a:r>
            <a:endParaRPr lang="en-GB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106556" y="1309511"/>
            <a:ext cx="19414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1870</a:t>
            </a:r>
            <a:r>
              <a:rPr lang="en-GB" sz="2000" dirty="0" smtClean="0"/>
              <a:t>- ‘Hell on Wheels’ towns. Abilene built its first jail and got a town marshal. Both attempts failed to solve lawlessness.</a:t>
            </a:r>
            <a:endParaRPr lang="en-GB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7637686" y="432098"/>
            <a:ext cx="24215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1878- </a:t>
            </a:r>
            <a:r>
              <a:rPr lang="en-GB" sz="2000" dirty="0" smtClean="0"/>
              <a:t>Lincoln County War; Billy the Kid swore to kill everyone he blamed for deaths of friends. Billy was caught, sentenced to death and escaped. Eventually tracked down by Sheriff Garrett.</a:t>
            </a:r>
            <a:endParaRPr lang="en-GB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9523879" y="3977347"/>
            <a:ext cx="16088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1881- </a:t>
            </a:r>
            <a:r>
              <a:rPr lang="en-GB" sz="2000" dirty="0" smtClean="0"/>
              <a:t>Gunfight at the OK Corral. Law and order eventually come to Tombstone.</a:t>
            </a:r>
            <a:endParaRPr lang="en-GB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0297266" y="1017789"/>
            <a:ext cx="20976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1892- </a:t>
            </a:r>
            <a:r>
              <a:rPr lang="en-GB" sz="2000" dirty="0" smtClean="0"/>
              <a:t>Johnson County War; this event shows that vigilantism continued throughout the West, but, that people wanted change.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8229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864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John Bosco Arts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Rampton</dc:creator>
  <cp:lastModifiedBy>Andrea Rampton</cp:lastModifiedBy>
  <cp:revision>26</cp:revision>
  <dcterms:created xsi:type="dcterms:W3CDTF">2018-05-09T12:01:05Z</dcterms:created>
  <dcterms:modified xsi:type="dcterms:W3CDTF">2019-04-29T17:07:37Z</dcterms:modified>
</cp:coreProperties>
</file>