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801600" cy="96012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1363" y="6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E78B-D35C-4F0D-B8C4-C110B1F83538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8084-0420-429E-8F30-F2566450C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46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E78B-D35C-4F0D-B8C4-C110B1F83538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8084-0420-429E-8F30-F2566450C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796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E78B-D35C-4F0D-B8C4-C110B1F83538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8084-0420-429E-8F30-F2566450C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38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E78B-D35C-4F0D-B8C4-C110B1F83538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8084-0420-429E-8F30-F2566450C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59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E78B-D35C-4F0D-B8C4-C110B1F83538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8084-0420-429E-8F30-F2566450C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53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E78B-D35C-4F0D-B8C4-C110B1F83538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8084-0420-429E-8F30-F2566450C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4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E78B-D35C-4F0D-B8C4-C110B1F83538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8084-0420-429E-8F30-F2566450C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71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E78B-D35C-4F0D-B8C4-C110B1F83538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8084-0420-429E-8F30-F2566450C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69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E78B-D35C-4F0D-B8C4-C110B1F83538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8084-0420-429E-8F30-F2566450C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180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E78B-D35C-4F0D-B8C4-C110B1F83538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8084-0420-429E-8F30-F2566450C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070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E78B-D35C-4F0D-B8C4-C110B1F83538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8084-0420-429E-8F30-F2566450C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41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FE78B-D35C-4F0D-B8C4-C110B1F83538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08084-0420-429E-8F30-F2566450C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76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636485"/>
              </p:ext>
            </p:extLst>
          </p:nvPr>
        </p:nvGraphicFramePr>
        <p:xfrm>
          <a:off x="29856" y="1632248"/>
          <a:ext cx="12771740" cy="7968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7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7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71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71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71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71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77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7717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656317"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Bozeman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Trail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Brigham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Young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Economic Depression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Scalping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Billy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the Kid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Mormon Migration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Donner Party 1846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Gold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Rush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Cow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boy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Exoduster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Movement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317"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First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Fort Laramie Treaty 1851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Vigilantism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Homesteaders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Second Fort Laramie Treaty 1868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Great Die Up 1886-7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Indian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Removal Act 1830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President Grant’s Peace Treaty 1869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Wyatt Earp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Ghost Dance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Rancher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6317"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Chief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Barbed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Wire 1874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Johnson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County War 1892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Sand Creek Massacre 1864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Goodnight-Loving Trail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Salt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Lake Valley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John </a:t>
                      </a:r>
                      <a:r>
                        <a:rPr lang="en-GB" sz="900" b="0" dirty="0" err="1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Iliff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Reservation Agents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Little Crow’s War 1862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Warrior Societies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and Dog Soldiers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872077"/>
              </p:ext>
            </p:extLst>
          </p:nvPr>
        </p:nvGraphicFramePr>
        <p:xfrm>
          <a:off x="1576264" y="23101"/>
          <a:ext cx="9793089" cy="702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7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8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1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5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4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Settlement of the West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Indian Wars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Lawlessness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Cattle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Industry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4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Farming the Plains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Government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Actions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Changed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Indian Way of Life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Causes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 of hatred between Indians and settlers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881914"/>
            <a:ext cx="1280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omic Sans MS" pitchFamily="66" charset="0"/>
              </a:rPr>
              <a:t>Colour code the boxes above to create a key, read each box and decide which category it should go in (some can go in more than one so don’t colour the whole box!).</a:t>
            </a:r>
          </a:p>
          <a:p>
            <a:r>
              <a:rPr lang="en-GB" sz="1200" b="1" dirty="0">
                <a:latin typeface="Comic Sans MS" pitchFamily="66" charset="0"/>
              </a:rPr>
              <a:t>Add a sentence to each box  defining what it is – if you aren’t sure look in your purple revision guide before asking for help.</a:t>
            </a:r>
          </a:p>
        </p:txBody>
      </p:sp>
    </p:spTree>
    <p:extLst>
      <p:ext uri="{BB962C8B-B14F-4D97-AF65-F5344CB8AC3E}">
        <p14:creationId xmlns:p14="http://schemas.microsoft.com/office/powerpoint/2010/main" val="264893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BB7966-D4D1-45B0-A2E0-4772600EB8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693436"/>
              </p:ext>
            </p:extLst>
          </p:nvPr>
        </p:nvGraphicFramePr>
        <p:xfrm>
          <a:off x="0" y="1704256"/>
          <a:ext cx="12801600" cy="7896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177155485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407379852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79485361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506505408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403195037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82328676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1375975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97359974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875592769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321398333"/>
                    </a:ext>
                  </a:extLst>
                </a:gridCol>
              </a:tblGrid>
              <a:tr h="2632315"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Dry farming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and windmills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Red Cloud’s War 1866-68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Battle of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Little Bighorn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Prostitution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Boo, Towns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Abilene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Indian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Trade and Intercourse Act 1834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Pacific Railroad Act 1862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Polygamy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Buffalo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827486"/>
                  </a:ext>
                </a:extLst>
              </a:tr>
              <a:tr h="2632315"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Manifest Destiny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Religion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Great Spirit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Permanent Indian Frontier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Oregon Trail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Open 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Opening of the Transcontinental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Railroad 1869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Reservation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Dawes Act 1887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Ely Parker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253737"/>
                  </a:ext>
                </a:extLst>
              </a:tr>
              <a:tr h="2632315"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Joseph Smith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Timber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Culture Act 1873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Civil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War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Indian Appropriation Act 1851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Wounded Knee Massacre 1890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Ella Watson and Jim Averill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WSGA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Texas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Fever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Fetterman’s Trap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Treaty of Fort Wise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1861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21277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C04301C-7B3E-4AAC-B440-24640E93536D}"/>
              </a:ext>
            </a:extLst>
          </p:cNvPr>
          <p:cNvSpPr txBox="1"/>
          <p:nvPr/>
        </p:nvSpPr>
        <p:spPr>
          <a:xfrm>
            <a:off x="0" y="1046158"/>
            <a:ext cx="1280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omic Sans MS" pitchFamily="66" charset="0"/>
              </a:rPr>
              <a:t>Colour code the boxes above to create a key, read each box and decide which category it should go in (some can go in more than one so don’t colour the whole box!).</a:t>
            </a:r>
          </a:p>
          <a:p>
            <a:r>
              <a:rPr lang="en-GB" sz="1200" b="1" dirty="0">
                <a:latin typeface="Comic Sans MS" pitchFamily="66" charset="0"/>
              </a:rPr>
              <a:t>Add a sentence to each box  defining what it is – if you aren’t sure look in your purple revision guide before asking for help.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BD0CF1B-28D4-49AE-B5BB-EA53A6612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495830"/>
              </p:ext>
            </p:extLst>
          </p:nvPr>
        </p:nvGraphicFramePr>
        <p:xfrm>
          <a:off x="1504255" y="245002"/>
          <a:ext cx="9793089" cy="702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7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8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1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5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4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Settlement of the West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Indian Wars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Lawlessness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Cattle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Industry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4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Farming the Plains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Government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Actions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Changed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Indian Way of Life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Causes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 of hatred between Indians and settlers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141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82D976E0B5C349B4916781424D5CB4" ma:contentTypeVersion="9" ma:contentTypeDescription="Create a new document." ma:contentTypeScope="" ma:versionID="c0e8d31dd7b48394cc3fdb239f47f4f0">
  <xsd:schema xmlns:xsd="http://www.w3.org/2001/XMLSchema" xmlns:xs="http://www.w3.org/2001/XMLSchema" xmlns:p="http://schemas.microsoft.com/office/2006/metadata/properties" xmlns:ns2="0875b7de-ac86-4731-93b5-d34133fc723b" targetNamespace="http://schemas.microsoft.com/office/2006/metadata/properties" ma:root="true" ma:fieldsID="9327bb6bfd219e710afc99026418ada9" ns2:_="">
    <xsd:import namespace="0875b7de-ac86-4731-93b5-d34133fc72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75b7de-ac86-4731-93b5-d34133fc72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C02C1D-5CC1-4CAB-AE65-47DF3C88F643}"/>
</file>

<file path=customXml/itemProps2.xml><?xml version="1.0" encoding="utf-8"?>
<ds:datastoreItem xmlns:ds="http://schemas.openxmlformats.org/officeDocument/2006/customXml" ds:itemID="{EC0041DD-B382-4595-A57E-CD167C22A7DE}"/>
</file>

<file path=customXml/itemProps3.xml><?xml version="1.0" encoding="utf-8"?>
<ds:datastoreItem xmlns:ds="http://schemas.openxmlformats.org/officeDocument/2006/customXml" ds:itemID="{F8A311E8-F4F7-479B-AB89-DDBBFDE78D39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340</Words>
  <Application>Microsoft Office PowerPoint</Application>
  <PresentationFormat>A3 Paper (297x420 mm)</PresentationFormat>
  <Paragraphs>80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E. Rylatt</dc:creator>
  <cp:lastModifiedBy>Adam Woodland</cp:lastModifiedBy>
  <cp:revision>3</cp:revision>
  <dcterms:created xsi:type="dcterms:W3CDTF">2018-04-19T19:39:21Z</dcterms:created>
  <dcterms:modified xsi:type="dcterms:W3CDTF">2020-10-27T12:24:30Z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0x0101003D82D976E0B5C349B4916781424D5CB4</vt:lpwstr>
  </property>
</Properties>
</file>